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2" r:id="rId12"/>
    <p:sldId id="266" r:id="rId13"/>
    <p:sldId id="267" r:id="rId14"/>
    <p:sldId id="265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 сайт школы\фотогалерея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6"/>
            <a:ext cx="9144000" cy="6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2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05399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83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E:\На сайт школы\фотогалерея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4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1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2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а сайт школы\фотогалере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На сайт школы\фотогалерея\Слайд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6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1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54"/>
            <a:ext cx="9144000" cy="684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7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8" y="0"/>
            <a:ext cx="91571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4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" y="0"/>
            <a:ext cx="91571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37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 сайт школы\фотогалерея\черновик\черновик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а сайт школы\фотогалере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3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а сайт школы\фотогалере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2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а сайт школы\фотогалере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5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а сайт школы\фотогалерея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8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а сайт школы\фотогалере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0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 сайт школы\фотогалерея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1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а сайт школы\фотогалере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0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а сайт школы\фотогалере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2023-08-23T16:50:23Z</dcterms:created>
  <dcterms:modified xsi:type="dcterms:W3CDTF">2023-08-23T17:45:18Z</dcterms:modified>
</cp:coreProperties>
</file>