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6" r:id="rId4"/>
    <p:sldId id="259" r:id="rId5"/>
    <p:sldId id="261" r:id="rId6"/>
    <p:sldId id="257" r:id="rId7"/>
    <p:sldId id="264" r:id="rId8"/>
    <p:sldId id="265" r:id="rId9"/>
    <p:sldId id="258" r:id="rId10"/>
    <p:sldId id="262" r:id="rId11"/>
    <p:sldId id="267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30" autoAdjust="0"/>
  </p:normalViewPr>
  <p:slideViewPr>
    <p:cSldViewPr snapToGrid="0">
      <p:cViewPr varScale="1">
        <p:scale>
          <a:sx n="62" d="100"/>
          <a:sy n="62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8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7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19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9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0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4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1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0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5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1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2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3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0435-75E1-49AC-A8DF-B26665751F4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5B5B-E265-44FC-8893-8642AE52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77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Вред электронных сигарет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81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Курильщиков делят на 2 группы: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Бывшие курильщики обычных </a:t>
            </a:r>
            <a:r>
              <a:rPr lang="ru-RU" sz="2000" dirty="0" smtClean="0"/>
              <a:t>сигарет </a:t>
            </a:r>
          </a:p>
          <a:p>
            <a:r>
              <a:rPr lang="ru-RU" sz="2000" dirty="0" smtClean="0"/>
              <a:t>Новые </a:t>
            </a:r>
            <a:r>
              <a:rPr lang="ru-RU" sz="2000" dirty="0"/>
              <a:t>«электронные» </a:t>
            </a:r>
            <a:r>
              <a:rPr lang="ru-RU" sz="2000" dirty="0" smtClean="0"/>
              <a:t>курильщики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Цели </a:t>
            </a:r>
            <a:r>
              <a:rPr lang="ru-RU" sz="2000" dirty="0">
                <a:solidFill>
                  <a:schemeClr val="bg1"/>
                </a:solidFill>
              </a:rPr>
              <a:t>курильщиков </a:t>
            </a:r>
            <a:r>
              <a:rPr lang="ru-RU" sz="2000" dirty="0" smtClean="0">
                <a:solidFill>
                  <a:schemeClr val="bg1"/>
                </a:solidFill>
              </a:rPr>
              <a:t>электронных сигарет 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/>
              <a:t>Бросить </a:t>
            </a:r>
            <a:r>
              <a:rPr lang="ru-RU" sz="2000" dirty="0"/>
              <a:t>курить обычные </a:t>
            </a:r>
            <a:r>
              <a:rPr lang="ru-RU" sz="2000" dirty="0" smtClean="0"/>
              <a:t>сигареты</a:t>
            </a:r>
          </a:p>
          <a:p>
            <a:r>
              <a:rPr lang="ru-RU" sz="2000" dirty="0" smtClean="0"/>
              <a:t>Избавиться </a:t>
            </a:r>
            <a:r>
              <a:rPr lang="ru-RU" sz="2000" dirty="0"/>
              <a:t>от запаха табака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Здоровое» </a:t>
            </a:r>
            <a:r>
              <a:rPr lang="ru-RU" sz="2000" dirty="0" smtClean="0"/>
              <a:t>расслабление</a:t>
            </a:r>
          </a:p>
          <a:p>
            <a:r>
              <a:rPr lang="ru-RU" sz="2000" dirty="0" smtClean="0"/>
              <a:t>Психологическая </a:t>
            </a:r>
            <a:r>
              <a:rPr lang="ru-RU" sz="2000" dirty="0"/>
              <a:t>привычка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Ради </a:t>
            </a:r>
            <a:r>
              <a:rPr lang="ru-RU" sz="2000" dirty="0"/>
              <a:t>интересной </a:t>
            </a:r>
            <a:r>
              <a:rPr lang="ru-RU" sz="2000" dirty="0" smtClean="0"/>
              <a:t>беседы</a:t>
            </a:r>
          </a:p>
          <a:p>
            <a:r>
              <a:rPr lang="ru-RU" sz="2000" dirty="0" smtClean="0"/>
              <a:t>Ради </a:t>
            </a:r>
            <a:r>
              <a:rPr lang="ru-RU" sz="2000" dirty="0"/>
              <a:t>зрелища (</a:t>
            </a:r>
            <a:r>
              <a:rPr lang="ru-RU" sz="2000" dirty="0" err="1"/>
              <a:t>вейперы</a:t>
            </a:r>
            <a:r>
              <a:rPr lang="ru-RU" sz="2000" dirty="0"/>
              <a:t> выпускают большие клубы дыма, некоторые способны сделать из этого шоу).х сигарет</a:t>
            </a:r>
            <a:r>
              <a:rPr lang="ru-RU" sz="2000" dirty="0" smtClean="0"/>
              <a:t>: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820" y="2336873"/>
            <a:ext cx="5300421" cy="30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1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От электронных сигарет формируется такая же зависимость, как от обычных. Потому что точно так же поступает никотин в головной мозг, причем в течение нескольких секунд огромная доза, которая вызывает резкий выброс </a:t>
            </a:r>
            <a:r>
              <a:rPr lang="ru-RU" sz="1800" dirty="0" err="1"/>
              <a:t>нейротрансмиттеров</a:t>
            </a:r>
            <a:r>
              <a:rPr lang="ru-RU" sz="1800" dirty="0"/>
              <a:t>: дофамина, серотонина. И человек получает комфортное состояние.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4" y="2085975"/>
            <a:ext cx="11244264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1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03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err="1"/>
              <a:t>Вейпинг</a:t>
            </a:r>
            <a:r>
              <a:rPr lang="ru-RU" sz="2000" dirty="0"/>
              <a:t> - новое течение среди молодежи, курильщики объединяются в группы, покупают различные устройства для парения, которые совершенствуются с каждым днем приобретая, новый дизайн и новые ароматические свойства (со вкусом вишни, мяты, яблока, лимона, кофе и др.)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56" y="609598"/>
            <a:ext cx="8718877" cy="316230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34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Это не курение, а </a:t>
            </a:r>
            <a:r>
              <a:rPr lang="ru-RU" dirty="0" smtClean="0"/>
              <a:t>парение!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 говорят пользователи электронных сигарет и </a:t>
            </a:r>
            <a:r>
              <a:rPr lang="ru-RU" dirty="0" err="1"/>
              <a:t>вейпов</a:t>
            </a:r>
            <a:r>
              <a:rPr lang="ru-RU" dirty="0"/>
              <a:t>, выдыхая облака пара с ароматом вишни, мяты, шоколада или леденца. Это совсем не похоже на отвратительный запах табачного дыма. Так курение это или нет? </a:t>
            </a:r>
            <a:r>
              <a:rPr lang="ru-RU" dirty="0" smtClean="0"/>
              <a:t>Сейчас мы </a:t>
            </a:r>
            <a:r>
              <a:rPr lang="ru-RU" dirty="0" err="1" smtClean="0"/>
              <a:t>разбиремся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13" y="3711436"/>
            <a:ext cx="5072061" cy="3022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4426702"/>
            <a:ext cx="2307471" cy="23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выглядят электронные сигареты ?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676385" y="4363581"/>
            <a:ext cx="9617797" cy="230868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Форма и размер могут быть самыми разными. Мини (часто называемые сигаретами), среднего размера, </a:t>
            </a:r>
            <a:r>
              <a:rPr lang="ru-RU" sz="2400" dirty="0" err="1"/>
              <a:t>вейп</a:t>
            </a:r>
            <a:r>
              <a:rPr lang="ru-RU" sz="2400" dirty="0"/>
              <a:t>-ручки, системы </a:t>
            </a:r>
            <a:r>
              <a:rPr lang="ru-RU" sz="2400" dirty="0" err="1"/>
              <a:t>вейп</a:t>
            </a:r>
            <a:r>
              <a:rPr lang="ru-RU" sz="2400" dirty="0"/>
              <a:t>-капсул, электронные кальяны, электронные сигары, персональные испарители или моды, могут иметь форму зажигалки, флэшки, и даже часов.</a:t>
            </a: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t="12702" b="12702"/>
          <a:stretch>
            <a:fillRect/>
          </a:stretch>
        </p:blipFill>
        <p:spPr>
          <a:xfrm>
            <a:off x="7230677" y="2336873"/>
            <a:ext cx="3063505" cy="2026708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t="12520" b="12520"/>
          <a:stretch>
            <a:fillRect/>
          </a:stretch>
        </p:blipFill>
        <p:spPr>
          <a:xfrm>
            <a:off x="680318" y="2336873"/>
            <a:ext cx="3049705" cy="2026708"/>
          </a:xfrm>
          <a:prstGeom prst="rect">
            <a:avLst/>
          </a:prstGeom>
        </p:spPr>
      </p:pic>
      <p:pic>
        <p:nvPicPr>
          <p:cNvPr id="20" name="Рисунок 19"/>
          <p:cNvPicPr>
            <a:picLocks noGrp="1" noChangeAspect="1"/>
          </p:cNvPicPr>
          <p:nvPr>
            <p:ph type="pic" idx="21"/>
          </p:nvPr>
        </p:nvPicPr>
        <p:blipFill>
          <a:blip r:embed="rId4"/>
          <a:srcRect l="10211" r="10211"/>
          <a:stretch>
            <a:fillRect/>
          </a:stretch>
        </p:blipFill>
        <p:spPr>
          <a:xfrm>
            <a:off x="3945470" y="2336873"/>
            <a:ext cx="3063240" cy="20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1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Первая электронная сигарета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2003 году было бурное развитие и китаец Хон Лик сделал первую электронную сигарету под названием - </a:t>
            </a:r>
            <a:r>
              <a:rPr lang="ru-RU" i="1" dirty="0"/>
              <a:t>электронное средство доставки никотина</a:t>
            </a:r>
            <a:r>
              <a:rPr lang="ru-RU" dirty="0"/>
              <a:t>. Оно было небольшим по размерам и достаточно простым, примерно как нынешние одноразовые </a:t>
            </a:r>
            <a:r>
              <a:rPr lang="ru-RU" dirty="0" err="1"/>
              <a:t>электронки</a:t>
            </a:r>
            <a:r>
              <a:rPr lang="ru-RU" dirty="0"/>
              <a:t>. В нем не было никаких кнопок. Там был небольшой чип и датчик затяжки.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6" y="4443413"/>
            <a:ext cx="10115555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какой вред несет курение электронных сигарет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8" y="2143125"/>
            <a:ext cx="109156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 err="1" smtClean="0"/>
              <a:t>вейп</a:t>
            </a:r>
            <a:r>
              <a:rPr lang="ru-RU" sz="2000" dirty="0" smtClean="0"/>
              <a:t> несет опасность для молодых людей. Никотин, который содержится в большинстве </a:t>
            </a:r>
            <a:r>
              <a:rPr lang="ru-RU" sz="2000" dirty="0" err="1" smtClean="0"/>
              <a:t>вейпов</a:t>
            </a:r>
            <a:r>
              <a:rPr lang="ru-RU" sz="2000" dirty="0" smtClean="0"/>
              <a:t>, наносит вред здоровью детей. "Влияя на мозговую деятельность незрелого организма, он ухудшает память ребенка, вызывает головные боли и снижает физическую активность. Помимо этого, ребенок быстро “подсаживается” на электронную сигарету и с большим трудом избавляется от пагубной привычки", – говорит специалист.</a:t>
            </a:r>
          </a:p>
          <a:p>
            <a:pPr algn="ctr"/>
            <a:r>
              <a:rPr lang="ru-RU" sz="2000" dirty="0" smtClean="0"/>
              <a:t>Также эксперты отмечают, что </a:t>
            </a:r>
            <a:r>
              <a:rPr lang="ru-RU" sz="2000" dirty="0" err="1" smtClean="0"/>
              <a:t>вейпы</a:t>
            </a:r>
            <a:r>
              <a:rPr lang="ru-RU" sz="2000" dirty="0" smtClean="0"/>
              <a:t> провоцируют ослабление иммунитета, повреждение тканей легких и сердца, а также когнитивные нарушения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" y="4698853"/>
            <a:ext cx="114728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"Воздействие </a:t>
            </a:r>
            <a:r>
              <a:rPr lang="ru-RU" sz="2000" dirty="0" err="1" smtClean="0"/>
              <a:t>вейпов</a:t>
            </a:r>
            <a:r>
              <a:rPr lang="ru-RU" sz="2000" dirty="0" smtClean="0"/>
              <a:t> имеет накопительный эффект – со временем может развиться бронхиальная астма, хронический бронхит и проблемы с сердечно-сосудистой системой. Также </a:t>
            </a:r>
            <a:r>
              <a:rPr lang="ru-RU" sz="2000" dirty="0" err="1" smtClean="0"/>
              <a:t>вейпинг</a:t>
            </a:r>
            <a:r>
              <a:rPr lang="ru-RU" sz="2000" dirty="0" smtClean="0"/>
              <a:t> способствует повышению артериального давления, увеличивает риск развития инфаркта и инсульта и вызывает нарушение функции эндотелия. Люди, которые находятся рядом с </a:t>
            </a:r>
            <a:r>
              <a:rPr lang="ru-RU" sz="2000" dirty="0" err="1" smtClean="0"/>
              <a:t>вейперами</a:t>
            </a:r>
            <a:r>
              <a:rPr lang="ru-RU" sz="2000" dirty="0" smtClean="0"/>
              <a:t>, тоже подвергаются негативному воздействию частиц курительной смеси"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639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086" y="370225"/>
            <a:ext cx="6381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Курение парящих устройств не является альтернативой курению обычных сигарет. Курение электронных устройств может вызвать рак, заболевания легких и сердца. Курение электронных устройств не исключает никотиновую зависимость. Общее использование одним устройством может привести к заражению гепатитом и туберкулезом.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837" y="2066924"/>
            <a:ext cx="4438650" cy="4438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20" y="2924771"/>
            <a:ext cx="5129938" cy="35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Умирают от передозировки: с чем связана гибель подростков-</a:t>
            </a:r>
            <a:r>
              <a:rPr lang="ru-RU" dirty="0" err="1"/>
              <a:t>вейперов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2388" b="1238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5130" b="251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680318" y="4157662"/>
            <a:ext cx="10049595" cy="201453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"Считать пар </a:t>
            </a:r>
            <a:r>
              <a:rPr lang="ru-RU" sz="3200" dirty="0" err="1"/>
              <a:t>вейпа</a:t>
            </a:r>
            <a:r>
              <a:rPr lang="ru-RU" sz="3200" dirty="0"/>
              <a:t> безопасным нельзя. В нём содержатся потенциально вредные соединения и токсичные примеси, а также следы металлов – либо от нагревательного элемента, либо от других </a:t>
            </a:r>
            <a:r>
              <a:rPr lang="ru-RU" sz="3200" dirty="0" smtClean="0"/>
              <a:t>частей</a:t>
            </a:r>
            <a:endParaRPr lang="ru-RU" sz="3200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12712" b="127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81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91</TotalTime>
  <Words>487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Берлин</vt:lpstr>
      <vt:lpstr>Вред электронных сигарет </vt:lpstr>
      <vt:lpstr>Презентация PowerPoint</vt:lpstr>
      <vt:lpstr>Презентация PowerPoint</vt:lpstr>
      <vt:lpstr>Это не курение, а парение!</vt:lpstr>
      <vt:lpstr>Как выглядят электронные сигареты ?</vt:lpstr>
      <vt:lpstr>Первая электронная сигарета </vt:lpstr>
      <vt:lpstr>какой вред несет курение электронных сигарет</vt:lpstr>
      <vt:lpstr>Презентация PowerPoint</vt:lpstr>
      <vt:lpstr>Умирают от передозировки: с чем связана гибель подростков-вейперов</vt:lpstr>
      <vt:lpstr>Курильщиков делят на 2 группы:</vt:lpstr>
      <vt:lpstr>От электронных сигарет формируется такая же зависимость, как от обычных. Потому что точно так же поступает никотин в головной мозг, причем в течение нескольких секунд огромная доза, которая вызывает резкий выброс нейротрансмиттеров: дофамина, серотонина. И человек получает комфортное состояние.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электронных сигарет</dc:title>
  <dc:creator>Данил</dc:creator>
  <cp:lastModifiedBy>Данил</cp:lastModifiedBy>
  <cp:revision>10</cp:revision>
  <dcterms:created xsi:type="dcterms:W3CDTF">2023-12-01T09:14:46Z</dcterms:created>
  <dcterms:modified xsi:type="dcterms:W3CDTF">2023-12-01T10:47:17Z</dcterms:modified>
</cp:coreProperties>
</file>